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1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8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2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9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A451-74EC-41E3-9DD5-9A2680C6D74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B348-6608-447C-BAEF-8DF7DB337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4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2022-03-25T07:41:33Z</dcterms:created>
  <dcterms:modified xsi:type="dcterms:W3CDTF">2022-03-25T07:44:01Z</dcterms:modified>
</cp:coreProperties>
</file>