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6F1E-A9DE-4A36-B4F5-F617D92E9CD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F384-F603-463C-98D9-BD23B688B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50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6F1E-A9DE-4A36-B4F5-F617D92E9CD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F384-F603-463C-98D9-BD23B688B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8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6F1E-A9DE-4A36-B4F5-F617D92E9CD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F384-F603-463C-98D9-BD23B688B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6F1E-A9DE-4A36-B4F5-F617D92E9CD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F384-F603-463C-98D9-BD23B688B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9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6F1E-A9DE-4A36-B4F5-F617D92E9CD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F384-F603-463C-98D9-BD23B688B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3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6F1E-A9DE-4A36-B4F5-F617D92E9CD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F384-F603-463C-98D9-BD23B688B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8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6F1E-A9DE-4A36-B4F5-F617D92E9CD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F384-F603-463C-98D9-BD23B688B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0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6F1E-A9DE-4A36-B4F5-F617D92E9CD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F384-F603-463C-98D9-BD23B688B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73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6F1E-A9DE-4A36-B4F5-F617D92E9CD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F384-F603-463C-98D9-BD23B688B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81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6F1E-A9DE-4A36-B4F5-F617D92E9CD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F384-F603-463C-98D9-BD23B688B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1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6F1E-A9DE-4A36-B4F5-F617D92E9CD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F384-F603-463C-98D9-BD23B688B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5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16F1E-A9DE-4A36-B4F5-F617D92E9CD3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1F384-F603-463C-98D9-BD23B688B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1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6" y="0"/>
            <a:ext cx="10325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8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6" y="0"/>
            <a:ext cx="10325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1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8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6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70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1</cp:revision>
  <dcterms:created xsi:type="dcterms:W3CDTF">2022-03-28T09:11:44Z</dcterms:created>
  <dcterms:modified xsi:type="dcterms:W3CDTF">2022-03-28T09:13:33Z</dcterms:modified>
</cp:coreProperties>
</file>