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12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9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5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8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4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70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4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09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83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36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72736-E67B-4589-AFC5-59EC4F99565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253A3-39EF-40C9-B82A-345E39A7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04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8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2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35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5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13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1</cp:revision>
  <dcterms:created xsi:type="dcterms:W3CDTF">2022-03-28T07:39:05Z</dcterms:created>
  <dcterms:modified xsi:type="dcterms:W3CDTF">2022-03-28T07:40:54Z</dcterms:modified>
</cp:coreProperties>
</file>