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849" r:id="rId1"/>
  </p:sldMasterIdLst>
  <p:notesMasterIdLst>
    <p:notesMasterId r:id="rId14"/>
  </p:notesMasterIdLst>
  <p:sldIdLst>
    <p:sldId id="256" r:id="rId2"/>
    <p:sldId id="267" r:id="rId3"/>
    <p:sldId id="283" r:id="rId4"/>
    <p:sldId id="274" r:id="rId5"/>
    <p:sldId id="285" r:id="rId6"/>
    <p:sldId id="287" r:id="rId7"/>
    <p:sldId id="278" r:id="rId8"/>
    <p:sldId id="284" r:id="rId9"/>
    <p:sldId id="288" r:id="rId10"/>
    <p:sldId id="286" r:id="rId11"/>
    <p:sldId id="289" r:id="rId12"/>
    <p:sldId id="290" r:id="rId13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121" autoAdjust="0"/>
  </p:normalViewPr>
  <p:slideViewPr>
    <p:cSldViewPr snapToGrid="0">
      <p:cViewPr varScale="1">
        <p:scale>
          <a:sx n="70" d="100"/>
          <a:sy n="70" d="100"/>
        </p:scale>
        <p:origin x="12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B645E0AB-6431-4404-8D8E-C34BBA907B9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3664"/>
            <a:ext cx="5447666" cy="391405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322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3322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B47EFEDD-E07C-46BC-8312-0E9109C2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5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EFEDD-E07C-46BC-8312-0E9109C2FE2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8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EFEDD-E07C-46BC-8312-0E9109C2FE2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2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CE44F-8A8B-4E5B-BDE3-2DC717961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D8C6DB-EEAC-4FD8-9F51-BCC450D1E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109CC-7C51-4A7C-A794-A2CFA637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A2B23-FDBC-4D3E-8A07-AA95088CC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31807-917F-4D01-8A52-51C402A7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98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2EE86-7941-417E-9A2D-86156B78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5C544-79F0-4A52-9CDD-AA3E07328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6D649-3F0C-4FCB-8C5D-63DFA2C0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18033-BF71-4CFD-B5E7-A3517AE7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AC419-29F3-416C-9812-89F9CEF7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06CC8F-DA57-47EC-AD1D-0B92B7B0C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D85188-20C5-479C-BF5E-536DD8DA4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069C7-F7EB-4A3B-9D5F-D7795F46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151B1B-DFAA-466D-AA30-9830E480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53C7F3-7A9C-427B-A853-22172984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5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BB73F-8BB1-4519-A6F5-75EDF4DD9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8E9048-B393-4C11-AD91-E7784A9A4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D986B-40B5-48D5-BFD1-9A69BC5C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44516-CF02-4A6C-BC47-BCDD1E12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28E6-2263-4E92-9BF3-3B02F602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34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661E3-8E3C-48EA-912D-7CF9FD8F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EB6BC9-C269-4661-A3D0-5CF3AF3E5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F55F18-4A15-4D52-B2CD-50C66CB7B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26830-A083-428F-A290-084B13CE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18AAD-B50C-4040-A3ED-5CF48E7B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2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91599-928C-438E-94BD-1B7C84C1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F4BABA-B44A-4746-BFBC-0E5293F74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2659A3-C76C-426F-AFB4-FF5BF758B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380CF2-5864-4055-BF15-B59B38BA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5AD949-C6BF-4829-9314-80897ADF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29E227-375C-4925-B500-99DD032E8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1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A0B8C-66CD-4327-81F7-156AC772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1BD28C-78B3-4FF4-8970-18BDF674A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F1A83-F621-4F44-982A-FAED47234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1DDB1A-F499-4001-8737-60F9C0D51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5FA031-BE36-4411-A9A4-C5D2CAF7C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E8071C-7D39-4205-A7B4-CCDAD85E4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D48BF3-007B-4428-816B-A640B80C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FA1B94-8FDD-4528-BB66-ECF6EF90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6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AFDCB-152D-4288-8FE6-D4B187AA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159AC7-09E0-49DC-90BA-6D4C7391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2EF439-731E-4909-B8D7-8ABC220E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AEE036-CA7F-4BCC-A689-B1C825A2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1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2BD6E4-6F2B-43AD-928A-23609FED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9145C-B51D-4074-9668-BC30D989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BB82DD-612B-4916-9C32-E7451314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69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12E12-5ED9-4222-828A-6E60F91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85EBC8-3B01-41FE-96FF-FCDA595E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A28C59-28AA-4B29-9333-FF3415350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D6998C-473F-4E6E-9DC9-6C963823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56781F-FCFC-446E-B03F-612667AC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99C108-A5B5-4A53-A816-8C474964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6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AFD6D-3633-4CD8-89E8-B6E772A5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DE9BA0-B129-44BF-A580-6681794F5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338004-A65D-4F32-8BFA-49486ADE8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3FA000-9BC4-472F-9176-33A590B8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8866A-2057-4D48-84D9-79D90688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B51815-9F85-491C-8BE0-F84FED68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5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38063-DCA2-4C7F-B3CA-21E50092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8BA023-B85B-478F-BC2C-9CFB58928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745D3-36E5-4680-A021-20D3ABFCF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B72DE-0F2F-40F3-9F77-90D00C06CA7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592EE-9406-40D9-BE23-4E099C42C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62614-F337-44C0-81F7-A0B6B4909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6760B-7C19-4BBB-9E67-D7C6482D3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38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B1ABC-FE9A-4F2B-93E3-4899B18D8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229" y="301841"/>
            <a:ext cx="11505460" cy="32081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7D1EBC-702B-40E5-A838-43B103D1B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229" y="3429000"/>
            <a:ext cx="11327907" cy="285639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ru-RU" sz="6000" b="1" dirty="0"/>
          </a:p>
          <a:p>
            <a:r>
              <a:rPr lang="ru-RU" sz="6000" b="1" dirty="0"/>
              <a:t>Тосненское Райпо</a:t>
            </a:r>
          </a:p>
          <a:p>
            <a:r>
              <a:rPr lang="ru-RU" sz="6000" b="1" dirty="0"/>
              <a:t>Объекты общественного питания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3216BE-7E6A-4A2B-936E-2AF332FB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96" y="551508"/>
            <a:ext cx="8764172" cy="39923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9C24C-ED5A-4C58-B695-F161CB46C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14" y="572610"/>
            <a:ext cx="8764172" cy="39923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3799D-2591-453B-BC26-C39BD5970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14" y="725010"/>
            <a:ext cx="8764172" cy="39923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A7AD69-264E-4EFA-B67C-E4BE9CD35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32" y="725010"/>
            <a:ext cx="8764172" cy="39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2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C2D95-749C-4F40-A778-35B89B17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Bahnschrift" panose="020B0502040204020203" pitchFamily="34" charset="0"/>
              </a:rPr>
              <a:t>Кафе «Благодать» </a:t>
            </a:r>
            <a:r>
              <a:rPr lang="ru-RU" sz="2200" b="1" dirty="0" err="1">
                <a:latin typeface="Bahnschrift" panose="020B0502040204020203" pitchFamily="34" charset="0"/>
              </a:rPr>
              <a:t>г.Тосно</a:t>
            </a:r>
            <a:r>
              <a:rPr lang="ru-RU" sz="2200" b="1" dirty="0">
                <a:latin typeface="Bahnschrift" panose="020B0502040204020203" pitchFamily="34" charset="0"/>
              </a:rPr>
              <a:t>, </a:t>
            </a:r>
            <a:r>
              <a:rPr lang="ru-RU" sz="2200" b="1" dirty="0" err="1">
                <a:latin typeface="Bahnschrift" panose="020B0502040204020203" pitchFamily="34" charset="0"/>
              </a:rPr>
              <a:t>пр.Ленина</a:t>
            </a:r>
            <a:r>
              <a:rPr lang="ru-RU" sz="2200" b="1" dirty="0">
                <a:latin typeface="Bahnschrift" panose="020B0502040204020203" pitchFamily="34" charset="0"/>
              </a:rPr>
              <a:t>, д.66</a:t>
            </a:r>
            <a:br>
              <a:rPr lang="ru-RU" sz="2200" b="1" dirty="0">
                <a:latin typeface="Bahnschrift" panose="020B0502040204020203" pitchFamily="34" charset="0"/>
              </a:rPr>
            </a:br>
            <a:r>
              <a:rPr lang="ru-RU" sz="2200" dirty="0">
                <a:latin typeface="Bahnschrift" panose="020B0502040204020203" pitchFamily="34" charset="0"/>
              </a:rPr>
              <a:t> 2 банкетный зала – 45 + 25 посадочных мест</a:t>
            </a:r>
            <a:br>
              <a:rPr lang="ru-RU" sz="2200" dirty="0">
                <a:latin typeface="Bahnschrift" panose="020B0502040204020203" pitchFamily="34" charset="0"/>
              </a:rPr>
            </a:br>
            <a:r>
              <a:rPr lang="ru-RU" sz="2200" dirty="0">
                <a:latin typeface="Bahnschrift" panose="020B0502040204020203" pitchFamily="34" charset="0"/>
              </a:rPr>
              <a:t>Кухня русская, европейская, тел. 8(813)61 2-28-30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BA31C5-5AE0-4D11-93E6-323C0355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91" y="1690688"/>
            <a:ext cx="8342528" cy="456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13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9AF89-A9BB-4370-BCC6-DBDE6E0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5F55A42-C4D9-4731-A652-7F80AFD32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943" y="1027906"/>
            <a:ext cx="5801784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C1D385-0E2A-4F03-A358-711ADB23F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397633"/>
            <a:ext cx="4089882" cy="59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1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B97FEF41-5A8F-4A65-B502-44A39AE8C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7891" cy="6858000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F28A9A-F4F1-400A-82C0-168DC4FAD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91" y="0"/>
            <a:ext cx="5914109" cy="63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8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3BC39-C206-489C-AEF9-AEDB2012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latin typeface="Bahnschrift" panose="020B0502040204020203" pitchFamily="34" charset="0"/>
              </a:rPr>
              <a:t>Кафе «Витязь» </a:t>
            </a:r>
            <a:r>
              <a:rPr lang="ru-RU" sz="2000" b="1" dirty="0" err="1">
                <a:latin typeface="Bahnschrift" panose="020B0502040204020203" pitchFamily="34" charset="0"/>
              </a:rPr>
              <a:t>г.Любань</a:t>
            </a:r>
            <a:r>
              <a:rPr lang="ru-RU" sz="2000" b="1" dirty="0">
                <a:latin typeface="Bahnschrift" panose="020B0502040204020203" pitchFamily="34" charset="0"/>
              </a:rPr>
              <a:t>, Московское ш., д.6а </a:t>
            </a:r>
            <a:br>
              <a:rPr lang="ru-RU" sz="2000" b="1" dirty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>Банкетный зал - 60 посадочных мест, всего - 84 посадочных места</a:t>
            </a:r>
            <a:br>
              <a:rPr lang="ru-RU" sz="2000" dirty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>Кухня русская, европейская</a:t>
            </a:r>
            <a:br>
              <a:rPr lang="ru-RU" sz="2000" dirty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> тел. 8(813)61 7-18-32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E9330D-57C7-48BB-B13A-EEE3A2F95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7" y="1825624"/>
            <a:ext cx="8214569" cy="4548671"/>
          </a:xfrm>
        </p:spPr>
      </p:pic>
    </p:spTree>
    <p:extLst>
      <p:ext uri="{BB962C8B-B14F-4D97-AF65-F5344CB8AC3E}">
        <p14:creationId xmlns:p14="http://schemas.microsoft.com/office/powerpoint/2010/main" val="92629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A258D-3AD1-4EAA-B1A2-0AA6EA43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365125"/>
            <a:ext cx="11208026" cy="132556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Bahnschrift" panose="020B0502040204020203" pitchFamily="34" charset="0"/>
              </a:rPr>
              <a:t>Кафе «Витязь»</a:t>
            </a:r>
            <a:br>
              <a:rPr lang="ru-RU" sz="2000" b="1" dirty="0">
                <a:latin typeface="Bahnschrift" panose="020B0502040204020203" pitchFamily="34" charset="0"/>
              </a:rPr>
            </a:br>
            <a:r>
              <a:rPr lang="ru-RU" sz="2000" b="1" dirty="0">
                <a:latin typeface="Bahnschrift" panose="020B0502040204020203" pitchFamily="34" charset="0"/>
              </a:rPr>
              <a:t> </a:t>
            </a:r>
            <a:r>
              <a:rPr lang="ru-RU" sz="2000" b="1" dirty="0" err="1">
                <a:latin typeface="Bahnschrift" panose="020B0502040204020203" pitchFamily="34" charset="0"/>
              </a:rPr>
              <a:t>г.Любань</a:t>
            </a:r>
            <a:r>
              <a:rPr lang="ru-RU" sz="2000" b="1" dirty="0">
                <a:latin typeface="Bahnschrift" panose="020B0502040204020203" pitchFamily="34" charset="0"/>
              </a:rPr>
              <a:t>, Московский пр., д.6а</a:t>
            </a:r>
            <a:br>
              <a:rPr lang="ru-RU" sz="2000" dirty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>-Банкетный зал</a:t>
            </a:r>
            <a:br>
              <a:rPr lang="ru-RU" sz="2000" dirty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>- Линия раздачи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7C000A-0A2E-40A5-A38F-EA50F38C7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852" y="623917"/>
            <a:ext cx="5777948" cy="3741049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DD1F847-E12C-46F7-8C16-F24BB2F6B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5" y="1826712"/>
            <a:ext cx="4002656" cy="4802187"/>
          </a:xfrm>
        </p:spPr>
      </p:pic>
    </p:spTree>
    <p:extLst>
      <p:ext uri="{BB962C8B-B14F-4D97-AF65-F5344CB8AC3E}">
        <p14:creationId xmlns:p14="http://schemas.microsoft.com/office/powerpoint/2010/main" val="192876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3A434-D91E-46E8-997B-F1B4A063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latin typeface="Bahnschrift" panose="020B0502040204020203" pitchFamily="34" charset="0"/>
              </a:rPr>
              <a:t>Кафе «Бистро» </a:t>
            </a:r>
            <a:r>
              <a:rPr lang="ru-RU" sz="2000" b="1" dirty="0" err="1">
                <a:latin typeface="Bahnschrift" panose="020B0502040204020203" pitchFamily="34" charset="0"/>
              </a:rPr>
              <a:t>г.Тосно</a:t>
            </a:r>
            <a:r>
              <a:rPr lang="ru-RU" sz="2000" b="1" dirty="0">
                <a:latin typeface="Bahnschrift" panose="020B0502040204020203" pitchFamily="34" charset="0"/>
              </a:rPr>
              <a:t>, </a:t>
            </a:r>
            <a:r>
              <a:rPr lang="ru-RU" sz="2000" b="1" dirty="0" err="1">
                <a:latin typeface="Bahnschrift" panose="020B0502040204020203" pitchFamily="34" charset="0"/>
              </a:rPr>
              <a:t>ул.Советская</a:t>
            </a:r>
            <a:r>
              <a:rPr lang="ru-RU" sz="2000" b="1" dirty="0">
                <a:latin typeface="Bahnschrift" panose="020B0502040204020203" pitchFamily="34" charset="0"/>
              </a:rPr>
              <a:t>, д.7 </a:t>
            </a:r>
            <a:br>
              <a:rPr lang="ru-RU" sz="2000" b="1" dirty="0">
                <a:latin typeface="Bahnschrift" panose="020B0502040204020203" pitchFamily="34" charset="0"/>
              </a:rPr>
            </a:br>
            <a:r>
              <a:rPr lang="ru-RU" sz="2000" b="1" dirty="0">
                <a:latin typeface="Bahnschrift" panose="020B0502040204020203" pitchFamily="34" charset="0"/>
              </a:rPr>
              <a:t>Банкетный зал - 40 посадочных мест, всего - 60 посадочных мест</a:t>
            </a:r>
            <a:br>
              <a:rPr lang="ru-RU" sz="2000" b="1" dirty="0">
                <a:latin typeface="Bahnschrift" panose="020B0502040204020203" pitchFamily="34" charset="0"/>
              </a:rPr>
            </a:br>
            <a:r>
              <a:rPr lang="ru-RU" sz="2000" b="1" dirty="0">
                <a:latin typeface="Bahnschrift" panose="020B0502040204020203" pitchFamily="34" charset="0"/>
              </a:rPr>
              <a:t>Кухня русская, европейская</a:t>
            </a:r>
            <a:br>
              <a:rPr lang="ru-RU" sz="2000" b="1" dirty="0">
                <a:latin typeface="Bahnschrift" panose="020B0502040204020203" pitchFamily="34" charset="0"/>
              </a:rPr>
            </a:br>
            <a:r>
              <a:rPr lang="ru-RU" sz="2000" b="1" dirty="0">
                <a:latin typeface="Bahnschrift" panose="020B0502040204020203" pitchFamily="34" charset="0"/>
              </a:rPr>
              <a:t> тел. 8(813)61 2-89-38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A74867-93A3-4E94-BAB7-11F291D56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1577010"/>
            <a:ext cx="8746436" cy="5049078"/>
          </a:xfrm>
        </p:spPr>
      </p:pic>
    </p:spTree>
    <p:extLst>
      <p:ext uri="{BB962C8B-B14F-4D97-AF65-F5344CB8AC3E}">
        <p14:creationId xmlns:p14="http://schemas.microsoft.com/office/powerpoint/2010/main" val="301869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D64A3-3418-4E8D-8057-55BB6EEE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b="1" dirty="0"/>
              <a:t>Кафе «Бистро»</a:t>
            </a:r>
            <a:br>
              <a:rPr lang="ru-RU" sz="2200" b="1" dirty="0"/>
            </a:br>
            <a:r>
              <a:rPr lang="ru-RU" sz="2200" b="1" dirty="0"/>
              <a:t> </a:t>
            </a:r>
            <a:r>
              <a:rPr lang="ru-RU" sz="2200" b="1" dirty="0" err="1"/>
              <a:t>г.Тосно</a:t>
            </a:r>
            <a:r>
              <a:rPr lang="ru-RU" sz="2200" b="1" dirty="0"/>
              <a:t>, </a:t>
            </a:r>
            <a:r>
              <a:rPr lang="ru-RU" sz="2200" b="1" dirty="0" err="1"/>
              <a:t>ул.Советская</a:t>
            </a:r>
            <a:r>
              <a:rPr lang="ru-RU" sz="2200" b="1"/>
              <a:t>, д.7</a:t>
            </a:r>
            <a:br>
              <a:rPr lang="ru-RU" sz="2200" b="1" dirty="0"/>
            </a:br>
            <a:r>
              <a:rPr lang="ru-RU" sz="2200" b="1"/>
              <a:t> - Банкетный </a:t>
            </a:r>
            <a:r>
              <a:rPr lang="ru-RU" sz="2200" b="1" dirty="0"/>
              <a:t>зал</a:t>
            </a:r>
            <a:br>
              <a:rPr lang="ru-RU" sz="2200" b="1" dirty="0"/>
            </a:br>
            <a:r>
              <a:rPr lang="ru-RU" sz="2200" b="1" dirty="0"/>
              <a:t>- Линия раздачи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D364DDFE-707E-4802-A3E9-BB6C57722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0" y="2046923"/>
            <a:ext cx="5711190" cy="402145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8DCA3F-02C7-45AB-8F75-318C2C46D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09" y="2046923"/>
            <a:ext cx="5402581" cy="40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7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D9267-3229-463E-8CB2-625050B7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10C9A28-5A6F-4972-9BB2-26B53FA51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28" y="531380"/>
            <a:ext cx="4281054" cy="54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47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F03-B16F-4EFA-9083-FB8D7B18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Bahnschrift" panose="020B0502040204020203" pitchFamily="34" charset="0"/>
              </a:rPr>
              <a:t>Кафе «Мираж» </a:t>
            </a:r>
            <a:r>
              <a:rPr lang="ru-RU" sz="2200" b="1" dirty="0" err="1">
                <a:latin typeface="Bahnschrift" panose="020B0502040204020203" pitchFamily="34" charset="0"/>
              </a:rPr>
              <a:t>г.Тосно</a:t>
            </a:r>
            <a:r>
              <a:rPr lang="ru-RU" sz="2200" b="1" dirty="0">
                <a:latin typeface="Bahnschrift" panose="020B0502040204020203" pitchFamily="34" charset="0"/>
              </a:rPr>
              <a:t>, </a:t>
            </a:r>
            <a:r>
              <a:rPr lang="ru-RU" sz="2200" b="1" dirty="0" err="1">
                <a:latin typeface="Bahnschrift" panose="020B0502040204020203" pitchFamily="34" charset="0"/>
              </a:rPr>
              <a:t>ул.Советская</a:t>
            </a:r>
            <a:r>
              <a:rPr lang="ru-RU" sz="2200" b="1" dirty="0">
                <a:latin typeface="Bahnschrift" panose="020B0502040204020203" pitchFamily="34" charset="0"/>
              </a:rPr>
              <a:t>, д.7 </a:t>
            </a:r>
            <a:br>
              <a:rPr lang="ru-RU" sz="2200" b="1" dirty="0">
                <a:latin typeface="Bahnschrift" panose="020B0502040204020203" pitchFamily="34" charset="0"/>
              </a:rPr>
            </a:br>
            <a:r>
              <a:rPr lang="ru-RU" sz="2200" dirty="0">
                <a:latin typeface="Bahnschrift" panose="020B0502040204020203" pitchFamily="34" charset="0"/>
              </a:rPr>
              <a:t>Банкетный зал - 80 посадочных мест</a:t>
            </a:r>
            <a:br>
              <a:rPr lang="ru-RU" sz="2200" dirty="0">
                <a:latin typeface="Bahnschrift" panose="020B0502040204020203" pitchFamily="34" charset="0"/>
              </a:rPr>
            </a:br>
            <a:r>
              <a:rPr lang="ru-RU" sz="2200" dirty="0">
                <a:latin typeface="Bahnschrift" panose="020B0502040204020203" pitchFamily="34" charset="0"/>
              </a:rPr>
              <a:t>Кухня русская, европейская, тел. 8(813)61 2-89-38</a:t>
            </a:r>
            <a:endParaRPr lang="ru-RU" sz="1800" dirty="0">
              <a:latin typeface="Bahnschrift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7F84F4-17F2-48BC-89F8-3246EF92A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29" y="1825625"/>
            <a:ext cx="9939131" cy="4667250"/>
          </a:xfrm>
        </p:spPr>
      </p:pic>
    </p:spTree>
    <p:extLst>
      <p:ext uri="{BB962C8B-B14F-4D97-AF65-F5344CB8AC3E}">
        <p14:creationId xmlns:p14="http://schemas.microsoft.com/office/powerpoint/2010/main" val="313511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5657F2-F2CB-4EDC-992E-8CF579950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96" y="1526967"/>
            <a:ext cx="5565914" cy="34720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6BE1D7-12A1-45C8-A128-457619002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6968"/>
            <a:ext cx="5565914" cy="347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9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1969E-DF95-46A3-AA8A-A541A889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00C9A80-81C0-41D3-B534-063513E05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4638" y="365124"/>
            <a:ext cx="4153278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835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</TotalTime>
  <Words>202</Words>
  <Application>Microsoft Office PowerPoint</Application>
  <PresentationFormat>Широкоэкранный</PresentationFormat>
  <Paragraphs>12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Bahnschrift</vt:lpstr>
      <vt:lpstr>Calibri</vt:lpstr>
      <vt:lpstr>Calibri Light</vt:lpstr>
      <vt:lpstr>Тема Office</vt:lpstr>
      <vt:lpstr>Презентация PowerPoint</vt:lpstr>
      <vt:lpstr>Кафе «Витязь» г.Любань, Московское ш., д.6а  Банкетный зал - 60 посадочных мест, всего - 84 посадочных места Кухня русская, европейская  тел. 8(813)61 7-18-32</vt:lpstr>
      <vt:lpstr>Кафе «Витязь»  г.Любань, Московский пр., д.6а -Банкетный зал - Линия раздачи</vt:lpstr>
      <vt:lpstr>Кафе «Бистро» г.Тосно, ул.Советская, д.7  Банкетный зал - 40 посадочных мест, всего - 60 посадочных мест Кухня русская, европейская  тел. 8(813)61 2-89-38</vt:lpstr>
      <vt:lpstr>Кафе «Бистро»  г.Тосно, ул.Советская, д.7  - Банкетный зал - Линия раздачи</vt:lpstr>
      <vt:lpstr>Презентация PowerPoint</vt:lpstr>
      <vt:lpstr>Кафе «Мираж» г.Тосно, ул.Советская, д.7  Банкетный зал - 80 посадочных мест Кухня русская, европейская, тел. 8(813)61 2-89-38</vt:lpstr>
      <vt:lpstr>Презентация PowerPoint</vt:lpstr>
      <vt:lpstr>Презентация PowerPoint</vt:lpstr>
      <vt:lpstr>Кафе «Благодать» г.Тосно, пр.Ленина, д.66  2 банкетный зала – 45 + 25 посадочных мест Кухня русская, европейская, тел. 8(813)61 2-28-30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Loseva</dc:creator>
  <cp:lastModifiedBy>Loseva</cp:lastModifiedBy>
  <cp:revision>119</cp:revision>
  <cp:lastPrinted>2022-03-21T08:34:17Z</cp:lastPrinted>
  <dcterms:created xsi:type="dcterms:W3CDTF">2020-10-26T10:00:15Z</dcterms:created>
  <dcterms:modified xsi:type="dcterms:W3CDTF">2022-03-21T08:35:44Z</dcterms:modified>
</cp:coreProperties>
</file>