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4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8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9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6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7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3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0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AEE7-699D-4D0C-BF13-526EB648BAD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9D08-36F0-4352-8EBB-C16B21C9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3" y="1345006"/>
            <a:ext cx="9894627" cy="5286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377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Кафе </a:t>
            </a:r>
            <a:r>
              <a:rPr lang="en-US" sz="2000" dirty="0" smtClean="0"/>
              <a:t>“</a:t>
            </a:r>
            <a:r>
              <a:rPr lang="ru-RU" sz="2000" dirty="0" smtClean="0"/>
              <a:t>Уютный дворик</a:t>
            </a:r>
            <a:r>
              <a:rPr lang="en-US" sz="2000" dirty="0" smtClean="0"/>
              <a:t>”</a:t>
            </a:r>
          </a:p>
          <a:p>
            <a:pPr algn="ctr"/>
            <a:r>
              <a:rPr lang="ru-RU" sz="2000" dirty="0" err="1" smtClean="0"/>
              <a:t>Пр-кт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Вингиссара</a:t>
            </a:r>
            <a:r>
              <a:rPr lang="ru-RU" sz="2000" dirty="0" smtClean="0"/>
              <a:t> д.25</a:t>
            </a:r>
          </a:p>
          <a:p>
            <a:pPr algn="ctr"/>
            <a:r>
              <a:rPr lang="ru-RU" sz="2000" dirty="0" smtClean="0"/>
              <a:t>Зал 48 посадочных мест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00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427"/>
            <a:ext cx="5691116" cy="3855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427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Кафе </a:t>
            </a:r>
            <a:r>
              <a:rPr lang="en-US" dirty="0" smtClean="0"/>
              <a:t>“</a:t>
            </a:r>
            <a:r>
              <a:rPr lang="ru-RU" dirty="0" smtClean="0"/>
              <a:t>Фрегат</a:t>
            </a:r>
            <a:r>
              <a:rPr lang="en-US" dirty="0" smtClean="0"/>
              <a:t>”</a:t>
            </a:r>
            <a:endParaRPr lang="ru-RU" dirty="0" smtClean="0"/>
          </a:p>
          <a:p>
            <a:pPr algn="ctr"/>
            <a:r>
              <a:rPr lang="ru-RU" sz="2000" dirty="0" err="1" smtClean="0"/>
              <a:t>Пр-кт</a:t>
            </a:r>
            <a:r>
              <a:rPr lang="ru-RU" dirty="0" smtClean="0"/>
              <a:t> </a:t>
            </a:r>
            <a:r>
              <a:rPr lang="ru-RU" dirty="0" err="1" smtClean="0"/>
              <a:t>Вингиссара</a:t>
            </a:r>
            <a:r>
              <a:rPr lang="ru-RU" dirty="0" smtClean="0"/>
              <a:t> д.103</a:t>
            </a:r>
          </a:p>
          <a:p>
            <a:pPr algn="ctr"/>
            <a:r>
              <a:rPr lang="ru-RU" dirty="0" smtClean="0"/>
              <a:t>Зал 45 посадочных мест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6" y="2575792"/>
            <a:ext cx="6500884" cy="38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12" y="0"/>
            <a:ext cx="48890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56847"/>
            <a:ext cx="6496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Нива</a:t>
            </a:r>
          </a:p>
          <a:p>
            <a:pPr algn="ctr"/>
            <a:r>
              <a:rPr lang="ru-RU" sz="2000" dirty="0" err="1" smtClean="0"/>
              <a:t>Пр-кт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Вингиссара</a:t>
            </a:r>
            <a:r>
              <a:rPr lang="ru-RU" sz="2000" dirty="0" smtClean="0"/>
              <a:t> д.60</a:t>
            </a:r>
          </a:p>
          <a:p>
            <a:pPr algn="ctr"/>
            <a:r>
              <a:rPr lang="ru-RU" sz="2000" dirty="0" smtClean="0"/>
              <a:t>Малый банкетный зал 15 посадочных мест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24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099006"/>
            <a:ext cx="10454185" cy="5654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Нива</a:t>
            </a:r>
          </a:p>
          <a:p>
            <a:pPr algn="ctr"/>
            <a:r>
              <a:rPr lang="ru-RU" dirty="0" err="1" smtClean="0"/>
              <a:t>Пр-кт</a:t>
            </a:r>
            <a:r>
              <a:rPr lang="ru-RU" dirty="0" smtClean="0"/>
              <a:t> </a:t>
            </a:r>
            <a:r>
              <a:rPr lang="ru-RU" dirty="0" err="1" smtClean="0"/>
              <a:t>Вингиссара</a:t>
            </a:r>
            <a:r>
              <a:rPr lang="ru-RU" dirty="0" smtClean="0"/>
              <a:t> д.60</a:t>
            </a:r>
          </a:p>
          <a:p>
            <a:pPr algn="ctr"/>
            <a:r>
              <a:rPr lang="ru-RU" dirty="0" smtClean="0"/>
              <a:t>Большой банкетный зал 100 посадочных мест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3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</cp:revision>
  <dcterms:created xsi:type="dcterms:W3CDTF">2022-03-25T08:14:38Z</dcterms:created>
  <dcterms:modified xsi:type="dcterms:W3CDTF">2022-03-25T08:26:02Z</dcterms:modified>
</cp:coreProperties>
</file>