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3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6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6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5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0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3C4E-82DC-4C60-88C9-0294E09873B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8643-F50B-44FD-B21F-89FA21AE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1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39" y="0"/>
            <a:ext cx="392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1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93" y="0"/>
            <a:ext cx="5561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</cp:revision>
  <dcterms:created xsi:type="dcterms:W3CDTF">2022-03-25T07:49:01Z</dcterms:created>
  <dcterms:modified xsi:type="dcterms:W3CDTF">2022-03-28T07:33:07Z</dcterms:modified>
</cp:coreProperties>
</file>