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6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6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4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3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3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0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1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4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0E48-3518-4ECE-B9F0-EC5B4B3791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A1F3D-D824-4070-A44B-1AFBACA55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1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01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2022-03-25T07:51:46Z</dcterms:created>
  <dcterms:modified xsi:type="dcterms:W3CDTF">2022-03-25T07:52:40Z</dcterms:modified>
</cp:coreProperties>
</file>