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7206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2387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182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376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15867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580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5658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8724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7523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1191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0502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3AD815-67C8-4F4F-9DC2-C56EB830A5CA}" type="datetimeFigureOut">
              <a:rPr lang="ru-RU" smtClean="0"/>
              <a:t>14.10.2020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7BB400-44FB-4A56-BEDB-F02B75F2919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98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80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29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03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29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01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608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66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309988" cy="688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91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4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5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4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95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7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773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07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Широкоэкранный</PresentationFormat>
  <Paragraphs>0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2020-10-14T09:06:21Z</dcterms:created>
  <dcterms:modified xsi:type="dcterms:W3CDTF">2020-10-14T09:12:30Z</dcterms:modified>
</cp:coreProperties>
</file>