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5" r:id="rId9"/>
    <p:sldId id="267" r:id="rId10"/>
    <p:sldId id="266" r:id="rId11"/>
    <p:sldId id="261" r:id="rId12"/>
    <p:sldId id="262" r:id="rId13"/>
    <p:sldId id="268" r:id="rId14"/>
    <p:sldId id="269" r:id="rId15"/>
  </p:sldIdLst>
  <p:sldSz cx="9144000" cy="6858000" type="screen4x3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D8B3090-02F6-4D57-8086-E933FA70F22D}">
          <p14:sldIdLst>
            <p14:sldId id="256"/>
            <p14:sldId id="257"/>
            <p14:sldId id="258"/>
            <p14:sldId id="263"/>
            <p14:sldId id="264"/>
            <p14:sldId id="259"/>
            <p14:sldId id="260"/>
            <p14:sldId id="265"/>
            <p14:sldId id="267"/>
            <p14:sldId id="266"/>
            <p14:sldId id="261"/>
            <p14:sldId id="262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254549-73FD-4D92-A285-DD950153840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CDCF4-6089-4E2E-804F-A7B2EF9C0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2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CDCF4-6089-4E2E-804F-A7B2EF9C0EA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447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Тосненское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районное потребительское общество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Тосненское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996953"/>
            <a:ext cx="7920879" cy="293771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Лучший по профессии</a:t>
            </a: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«Продавец продовольственных товаров»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471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11" y="2674938"/>
            <a:ext cx="6131116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Autofit/>
          </a:bodyPr>
          <a:lstStyle/>
          <a:p>
            <a:r>
              <a:rPr lang="ru-RU" sz="3600" dirty="0" smtClean="0"/>
              <a:t>Для одиноких пожилых покупателей она организовала доставку товара на дом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09858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Благодарностей и положительных отзывов от покупателей продавцу Кирсановой Л.Н. очень много…..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700808"/>
            <a:ext cx="2584847" cy="344646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584847" cy="3446463"/>
          </a:xfrm>
        </p:spPr>
      </p:pic>
      <p:pic>
        <p:nvPicPr>
          <p:cNvPr id="1026" name="Picture 2" descr="C:\Users\OTDEL KADROV\Desktop\мое\Новая папка\73d8e265-02bd-42e9-865a-4c1dd8b02d9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21434" y="1875510"/>
            <a:ext cx="3384374" cy="26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497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13024" y="1890615"/>
            <a:ext cx="3822700" cy="2867025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648"/>
            <a:ext cx="2584847" cy="3446463"/>
          </a:xfrm>
        </p:spPr>
      </p:pic>
      <p:pic>
        <p:nvPicPr>
          <p:cNvPr id="2050" name="Picture 2" descr="C:\Users\OTDEL KADROV\Desktop\мое\Новая папка\a61bd09d-fb82-41c9-a580-c34b2b8af5e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53109" y="1889829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OTDEL KADROV\Desktop\мое\Новая папка\bbfc9248-26a1-4ca9-8410-d4915c6605f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663788" y="3252629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7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Неоднократно </a:t>
            </a:r>
            <a:r>
              <a:rPr lang="ru-RU" dirty="0" smtClean="0"/>
              <a:t>награждались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2584847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56792"/>
            <a:ext cx="2584847" cy="3446463"/>
          </a:xfrm>
        </p:spPr>
      </p:pic>
    </p:spTree>
    <p:extLst>
      <p:ext uri="{BB962C8B-B14F-4D97-AF65-F5344CB8AC3E}">
        <p14:creationId xmlns:p14="http://schemas.microsoft.com/office/powerpoint/2010/main" val="1278809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02624" cy="187220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Тосненское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районное потребительское общество (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Тосненское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6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731520"/>
            <a:ext cx="7605464" cy="262547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«Я не знаю других людей, у которых</a:t>
            </a:r>
          </a:p>
          <a:p>
            <a:pPr marL="0" indent="0"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взор охватывал бы и обязательно должен</a:t>
            </a:r>
          </a:p>
          <a:p>
            <a:pPr marL="0" indent="0" algn="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ыл бы охватить столь широкие горизонты,</a:t>
            </a:r>
          </a:p>
          <a:p>
            <a:pPr marL="0" indent="0" algn="r">
              <a:buNone/>
            </a:pP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ак у настоящих деятелей торговли»</a:t>
            </a:r>
          </a:p>
          <a:p>
            <a:pPr marL="0" indent="0" algn="r">
              <a:buNone/>
            </a:pP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И.Гете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3212976"/>
            <a:ext cx="7838256" cy="25922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Продавец продовольственных товаров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магазин № 69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Кирсанова </a:t>
            </a:r>
            <a:r>
              <a:rPr lang="ru-RU" sz="3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юбовь Николаевна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69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4896544" cy="262495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13502"/>
            <a:ext cx="8640960" cy="322381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20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Магазин № 69 </a:t>
            </a:r>
            <a:r>
              <a:rPr lang="ru-RU" sz="2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анимает 1 место в общем товарообороте по продовольственной группе товаров.</a:t>
            </a:r>
            <a:b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Магазин № 69 осуществляет реализацию: </a:t>
            </a:r>
            <a:b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товаров продовольственной  группы; </a:t>
            </a:r>
            <a:b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продукцию фермерских хозяйств: овощи (картофель, капуста, морковь);</a:t>
            </a:r>
            <a:b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продукцию собственного производства: выпечка кафе «Витязь»;</a:t>
            </a:r>
            <a:b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комбикормов и фуражного зерна для всех видов сельскохозяйственных животных и птицы. </a:t>
            </a:r>
            <a:r>
              <a:rPr lang="ru-RU" sz="2200" b="1" dirty="0" smtClean="0"/>
              <a:t>(комбикорм</a:t>
            </a:r>
            <a:r>
              <a:rPr lang="ru-RU" sz="2200" b="1" dirty="0"/>
              <a:t>, фуражное зерно). </a:t>
            </a:r>
            <a:br>
              <a:rPr lang="ru-RU" sz="2200" b="1" dirty="0"/>
            </a:br>
            <a:r>
              <a:rPr lang="ru-RU" sz="2000" dirty="0" smtClean="0"/>
              <a:t>Man.ru</a:t>
            </a:r>
            <a:r>
              <a:rPr lang="ru-RU" sz="2000" dirty="0"/>
              <a:t>: </a:t>
            </a:r>
            <a:endParaRPr lang="ru-RU" sz="20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20072" y="332655"/>
            <a:ext cx="35397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Магазин № 69 в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г.Любань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Тосненского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района. </a:t>
            </a:r>
            <a:endParaRPr lang="ru-RU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площадь торгового зала 142,8 </a:t>
            </a:r>
            <a:r>
              <a:rPr lang="ru-RU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Население </a:t>
            </a:r>
            <a:r>
              <a:rPr lang="ru-RU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г.Любань</a:t>
            </a:r>
            <a:r>
              <a:rPr lang="ru-RU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около пяти тысяч человек.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773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888432" cy="48044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1600" dirty="0"/>
              <a:t>Любовь Николаевна – это продавец с «большой буквы», всегда предложит покупателю несколько вариантов товаров, квалифицированно ответит на все интересующие вопросы. </a:t>
            </a:r>
            <a:r>
              <a:rPr lang="ru-RU" sz="1600" dirty="0" smtClean="0"/>
              <a:t>Не </a:t>
            </a:r>
            <a:r>
              <a:rPr lang="ru-RU" sz="1600" dirty="0"/>
              <a:t>оставит без внимания ни одного покупателя.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3105835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рудолюбие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профессионализм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энергичность ,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целеустремленность в работе</a:t>
            </a:r>
            <a:r>
              <a:rPr lang="ru-RU" dirty="0" smtClean="0">
                <a:solidFill>
                  <a:schemeClr val="tx2"/>
                </a:solidFill>
              </a:rPr>
              <a:t>,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аккуратность, 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богатый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профессиональный опыт, 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людям, коллегам по работе, 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творческая инициатива……</a:t>
            </a:r>
          </a:p>
          <a:p>
            <a:pPr marL="285750" indent="-285750">
              <a:buFontTx/>
              <a:buChar char="-"/>
            </a:pPr>
            <a:endParaRPr lang="ru-RU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060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4048" y="338328"/>
            <a:ext cx="3682752" cy="125272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Пользуется заслуженным авторитетом в коллективе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312368" cy="3816424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822700" cy="2867025"/>
          </a:xfrm>
        </p:spPr>
      </p:pic>
      <p:sp>
        <p:nvSpPr>
          <p:cNvPr id="9" name="Прямоугольник 8"/>
          <p:cNvSpPr/>
          <p:nvPr/>
        </p:nvSpPr>
        <p:spPr>
          <a:xfrm>
            <a:off x="323528" y="40466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Профессионально владеет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компьютером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284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Любовь Кирсанова создала в магазине детский уголок, где маленькие покупатели, чтобы не скучать, пока родители делают покупки, могут порисовать и поиграть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1" y="2679700"/>
            <a:ext cx="2584847" cy="3446463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969419"/>
            <a:ext cx="3822700" cy="2867025"/>
          </a:xfrm>
        </p:spPr>
      </p:pic>
    </p:spTree>
    <p:extLst>
      <p:ext uri="{BB962C8B-B14F-4D97-AF65-F5344CB8AC3E}">
        <p14:creationId xmlns:p14="http://schemas.microsoft.com/office/powerpoint/2010/main" val="1035872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76872"/>
            <a:ext cx="7632848" cy="41044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К </a:t>
            </a:r>
            <a:r>
              <a:rPr lang="ru-RU" sz="2400" dirty="0"/>
              <a:t>празднику Великой </a:t>
            </a:r>
            <a:r>
              <a:rPr lang="ru-RU" sz="2400" dirty="0" smtClean="0"/>
              <a:t>Победы Любовь Кирсанова</a:t>
            </a:r>
            <a:br>
              <a:rPr lang="ru-RU" sz="2400" dirty="0" smtClean="0"/>
            </a:br>
            <a:r>
              <a:rPr lang="ru-RU" sz="2400" dirty="0" smtClean="0"/>
              <a:t>организовала выставку детских </a:t>
            </a:r>
            <a:r>
              <a:rPr lang="ru-RU" sz="2400" dirty="0"/>
              <a:t>рисунков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Жюри – это покупатели магазина. </a:t>
            </a:r>
            <a:br>
              <a:rPr lang="ru-RU" sz="2400" dirty="0" smtClean="0"/>
            </a:br>
            <a:r>
              <a:rPr lang="ru-RU" sz="2400" dirty="0" smtClean="0"/>
              <a:t>Победитель конкурса получил сладкий подарок.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5826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Любовь Кирсанова в стенах магазина  открыла небольшую народную библиотеку. Местные жители приносят сюда книги из дома. И в любое время, зайдя в магазин, можно обменять прочитанные на другие и выбрать понравившиеся кулинарные рецепты</a:t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7" name="Picture 3" descr="C:\Users\OTDEL KADROV\Desktop\мое\Новая папка\7ba62ae9-d2a8-4dd4-a0f5-1e92bd4acd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332" y="2852936"/>
            <a:ext cx="423260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2132857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Стенд с кулинарными рецептами </a:t>
            </a:r>
            <a:endParaRPr lang="ru-RU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«Купи </a:t>
            </a:r>
            <a:r>
              <a:rPr lang="ru-RU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приготовь по нашим рецептам»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456384" cy="4032448"/>
          </a:xfrm>
        </p:spPr>
      </p:pic>
    </p:spTree>
    <p:extLst>
      <p:ext uri="{BB962C8B-B14F-4D97-AF65-F5344CB8AC3E}">
        <p14:creationId xmlns:p14="http://schemas.microsoft.com/office/powerpoint/2010/main" val="11655671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Чистота, порядок на прилавках, необходимый ассортимент продуктов, овощей и фруктов, кондитерских изделий – это все ее заслуга.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магазине Любовь Кирсанова практикует дегустацию продуктов.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Объект 1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3463677" cy="2808635"/>
          </a:xfrm>
        </p:spPr>
      </p:pic>
      <p:pic>
        <p:nvPicPr>
          <p:cNvPr id="20" name="Объект 19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327649"/>
            <a:ext cx="3822700" cy="2150564"/>
          </a:xfrm>
        </p:spPr>
      </p:pic>
    </p:spTree>
    <p:extLst>
      <p:ext uri="{BB962C8B-B14F-4D97-AF65-F5344CB8AC3E}">
        <p14:creationId xmlns:p14="http://schemas.microsoft.com/office/powerpoint/2010/main" val="3735300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367</TotalTime>
  <Words>270</Words>
  <Application>Microsoft Office PowerPoint</Application>
  <PresentationFormat>Экран (4:3)</PresentationFormat>
  <Paragraphs>39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Candara</vt:lpstr>
      <vt:lpstr>Symbol</vt:lpstr>
      <vt:lpstr>Times New Roman</vt:lpstr>
      <vt:lpstr>Волна</vt:lpstr>
      <vt:lpstr>Тосненское районное потребительское общество  (Тосненское Райпо)</vt:lpstr>
      <vt:lpstr>Продавец продовольственных товаров магазин № 69 Тосненского Райпо  Кирсанова Любовь Николаевна</vt:lpstr>
      <vt:lpstr>          Магазин № 69 занимает 1 место в общем товарообороте по продовольственной группе товаров.         Магазин № 69 осуществляет реализацию:  - товаров продовольственной  группы;  - продукцию фермерских хозяйств: овощи (картофель, капуста, морковь); - продукцию собственного производства: выпечка кафе «Витязь»; - комбикормов и фуражного зерна для всех видов сельскохозяйственных животных и птицы. (комбикорм, фуражное зерно).  Man.ru: </vt:lpstr>
      <vt:lpstr>Любовь Николаевна – это продавец с «большой буквы», всегда предложит покупателю несколько вариантов товаров, квалифицированно ответит на все интересующие вопросы. Не оставит без внимания ни одного покупателя.</vt:lpstr>
      <vt:lpstr> Пользуется заслуженным авторитетом в коллективе </vt:lpstr>
      <vt:lpstr>Любовь Кирсанова создала в магазине детский уголок, где маленькие покупатели, чтобы не скучать, пока родители делают покупки, могут порисовать и поиграть</vt:lpstr>
      <vt:lpstr>К празднику Великой Победы Любовь Кирсанова организовала выставку детских рисунков.  Жюри – это покупатели магазина.  Победитель конкурса получил сладкий подарок.</vt:lpstr>
      <vt:lpstr>Любовь Кирсанова в стенах магазина  открыла небольшую народную библиотеку. Местные жители приносят сюда книги из дома. И в любое время, зайдя в магазин, можно обменять прочитанные на другие и выбрать понравившиеся кулинарные рецепты </vt:lpstr>
      <vt:lpstr>Чистота, порядок на прилавках, необходимый ассортимент продуктов, овощей и фруктов, кондитерских изделий – это все ее заслуга.  В магазине Любовь Кирсанова практикует дегустацию продуктов.</vt:lpstr>
      <vt:lpstr>Для одиноких пожилых покупателей она организовала доставку товара на дом</vt:lpstr>
      <vt:lpstr>Благодарностей и положительных отзывов от покупателей продавцу Кирсановой Л.Н. очень много…..</vt:lpstr>
      <vt:lpstr>Презентация PowerPoint</vt:lpstr>
      <vt:lpstr>Неоднократно награждались</vt:lpstr>
      <vt:lpstr>Тосненское районное потребительское общество (Тосненское Райпо)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Тосненское районное потребительское общество  (Тосненское Райпо)</dc:title>
  <dc:creator>OTDEL KADROV</dc:creator>
  <cp:lastModifiedBy>User</cp:lastModifiedBy>
  <cp:revision>33</cp:revision>
  <cp:lastPrinted>2020-10-14T13:37:39Z</cp:lastPrinted>
  <dcterms:created xsi:type="dcterms:W3CDTF">2020-10-12T13:52:13Z</dcterms:created>
  <dcterms:modified xsi:type="dcterms:W3CDTF">2020-10-22T08:23:46Z</dcterms:modified>
</cp:coreProperties>
</file>