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7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3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9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4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3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3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9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2FFD-5F14-41A3-9279-640263B459FD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EC48-26AE-47E3-A122-600BD4860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8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49" y="0"/>
            <a:ext cx="446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9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5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0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93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2020-10-15T08:51:59Z</dcterms:created>
  <dcterms:modified xsi:type="dcterms:W3CDTF">2020-10-15T09:01:54Z</dcterms:modified>
</cp:coreProperties>
</file>